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8A7"/>
    <a:srgbClr val="EC5E06"/>
    <a:srgbClr val="FBA7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6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6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advTm="6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advTm="6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advTm="6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advTm="6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6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advTm="6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EC9192-DB21-4A0F-85E7-17EA8FBD9D7D}" type="datetimeFigureOut">
              <a:rPr lang="es-ES" smtClean="0"/>
              <a:t>31/12/2017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067DC3-76C6-4E2A-9B81-48B4C500941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6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86050" y="4429132"/>
            <a:ext cx="5672150" cy="1143008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rgbClr val="BC08A7"/>
                </a:solidFill>
                <a:latin typeface="Tempus Sans ITC" pitchFamily="82" charset="0"/>
              </a:rPr>
              <a:t>                  </a:t>
            </a:r>
            <a:br>
              <a:rPr lang="es-AR" dirty="0" smtClean="0">
                <a:solidFill>
                  <a:srgbClr val="BC08A7"/>
                </a:solidFill>
                <a:latin typeface="Tempus Sans ITC" pitchFamily="82" charset="0"/>
              </a:rPr>
            </a:br>
            <a:r>
              <a:rPr lang="es-AR" dirty="0" smtClean="0">
                <a:solidFill>
                  <a:srgbClr val="BC08A7"/>
                </a:solidFill>
                <a:latin typeface="Tempus Sans ITC" pitchFamily="82" charset="0"/>
              </a:rPr>
              <a:t>      Mariana Serra- </a:t>
            </a:r>
            <a:r>
              <a:rPr lang="es-AR" sz="2200" dirty="0" smtClean="0">
                <a:solidFill>
                  <a:srgbClr val="BC08A7"/>
                </a:solidFill>
                <a:latin typeface="Tempus Sans ITC" pitchFamily="82" charset="0"/>
              </a:rPr>
              <a:t>Argentina</a:t>
            </a:r>
            <a:endParaRPr lang="es-ES" sz="2200" dirty="0">
              <a:solidFill>
                <a:srgbClr val="BC08A7"/>
              </a:solidFill>
              <a:latin typeface="Tempus Sans ITC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43174" y="4429132"/>
            <a:ext cx="5815026" cy="785818"/>
          </a:xfrm>
        </p:spPr>
        <p:txBody>
          <a:bodyPr/>
          <a:lstStyle/>
          <a:p>
            <a:pPr algn="ctr"/>
            <a:r>
              <a:rPr lang="es-AR" dirty="0" smtClean="0"/>
              <a:t>                               </a:t>
            </a:r>
            <a:endParaRPr lang="es-ES" dirty="0"/>
          </a:p>
        </p:txBody>
      </p:sp>
      <p:pic>
        <p:nvPicPr>
          <p:cNvPr id="5" name="Picture 2" descr="C:\Users\usuario\Pictures\2009-05-23\DSC0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6609080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2786058"/>
            <a:ext cx="6172216" cy="2232504"/>
          </a:xfrm>
        </p:spPr>
        <p:txBody>
          <a:bodyPr/>
          <a:lstStyle/>
          <a:p>
            <a:r>
              <a:rPr lang="es-AR" dirty="0" err="1" smtClean="0">
                <a:solidFill>
                  <a:srgbClr val="BC08A7"/>
                </a:solidFill>
              </a:rPr>
              <a:t>The</a:t>
            </a:r>
            <a:r>
              <a:rPr lang="es-AR" dirty="0" smtClean="0">
                <a:solidFill>
                  <a:srgbClr val="BC08A7"/>
                </a:solidFill>
              </a:rPr>
              <a:t> </a:t>
            </a:r>
            <a:r>
              <a:rPr lang="es-AR" dirty="0" err="1" smtClean="0">
                <a:solidFill>
                  <a:srgbClr val="BC08A7"/>
                </a:solidFill>
              </a:rPr>
              <a:t>effectiveness</a:t>
            </a:r>
            <a:r>
              <a:rPr lang="es-AR" dirty="0" smtClean="0">
                <a:solidFill>
                  <a:srgbClr val="BC08A7"/>
                </a:solidFill>
              </a:rPr>
              <a:t> of </a:t>
            </a:r>
            <a:r>
              <a:rPr lang="es-AR" dirty="0" err="1" smtClean="0">
                <a:solidFill>
                  <a:srgbClr val="BC08A7"/>
                </a:solidFill>
              </a:rPr>
              <a:t>formative</a:t>
            </a:r>
            <a:r>
              <a:rPr lang="es-AR" dirty="0" smtClean="0">
                <a:solidFill>
                  <a:srgbClr val="BC08A7"/>
                </a:solidFill>
              </a:rPr>
              <a:t> T-</a:t>
            </a:r>
            <a:r>
              <a:rPr lang="es-AR" dirty="0" err="1" smtClean="0">
                <a:solidFill>
                  <a:srgbClr val="BC08A7"/>
                </a:solidFill>
              </a:rPr>
              <a:t>written</a:t>
            </a:r>
            <a:r>
              <a:rPr lang="es-AR" dirty="0" smtClean="0">
                <a:solidFill>
                  <a:srgbClr val="BC08A7"/>
                </a:solidFill>
              </a:rPr>
              <a:t> </a:t>
            </a:r>
            <a:r>
              <a:rPr lang="es-AR" dirty="0" err="1" smtClean="0">
                <a:solidFill>
                  <a:srgbClr val="BC08A7"/>
                </a:solidFill>
              </a:rPr>
              <a:t>feedback</a:t>
            </a:r>
            <a:endParaRPr lang="es-ES" dirty="0">
              <a:solidFill>
                <a:srgbClr val="BC08A7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err="1" smtClean="0">
                <a:solidFill>
                  <a:srgbClr val="BC08A7"/>
                </a:solidFill>
              </a:rPr>
              <a:t>o</a:t>
            </a:r>
            <a:r>
              <a:rPr lang="es-AR" dirty="0" err="1" smtClean="0">
                <a:solidFill>
                  <a:srgbClr val="BC08A7"/>
                </a:solidFill>
              </a:rPr>
              <a:t>n</a:t>
            </a:r>
            <a:r>
              <a:rPr lang="es-AR" dirty="0" smtClean="0">
                <a:solidFill>
                  <a:srgbClr val="BC08A7"/>
                </a:solidFill>
              </a:rPr>
              <a:t> </a:t>
            </a:r>
            <a:r>
              <a:rPr lang="es-AR" dirty="0" err="1" smtClean="0">
                <a:solidFill>
                  <a:srgbClr val="BC08A7"/>
                </a:solidFill>
              </a:rPr>
              <a:t>the</a:t>
            </a:r>
            <a:r>
              <a:rPr lang="es-AR" dirty="0" smtClean="0">
                <a:solidFill>
                  <a:srgbClr val="BC08A7"/>
                </a:solidFill>
              </a:rPr>
              <a:t> </a:t>
            </a:r>
            <a:r>
              <a:rPr lang="es-AR" dirty="0" err="1" smtClean="0">
                <a:solidFill>
                  <a:srgbClr val="BC08A7"/>
                </a:solidFill>
              </a:rPr>
              <a:t>rewrites</a:t>
            </a:r>
            <a:r>
              <a:rPr lang="es-AR" dirty="0" smtClean="0">
                <a:solidFill>
                  <a:srgbClr val="BC08A7"/>
                </a:solidFill>
              </a:rPr>
              <a:t> of EFL </a:t>
            </a:r>
            <a:r>
              <a:rPr lang="es-AR" dirty="0" err="1" smtClean="0">
                <a:solidFill>
                  <a:srgbClr val="BC08A7"/>
                </a:solidFill>
              </a:rPr>
              <a:t>learners</a:t>
            </a:r>
            <a:endParaRPr lang="es-ES" dirty="0">
              <a:solidFill>
                <a:srgbClr val="BC08A7"/>
              </a:solidFill>
            </a:endParaRPr>
          </a:p>
        </p:txBody>
      </p:sp>
      <p:pic>
        <p:nvPicPr>
          <p:cNvPr id="4" name="3 Imagen" descr="Imagen relaciona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:\Fotos celular 2017\DCIM\Camera\shabby chi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62865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5000636"/>
            <a:ext cx="6286528" cy="1374286"/>
          </a:xfrm>
        </p:spPr>
        <p:txBody>
          <a:bodyPr>
            <a:normAutofit/>
          </a:bodyPr>
          <a:lstStyle/>
          <a:p>
            <a:pPr algn="ctr"/>
            <a:r>
              <a:rPr lang="es-AR" sz="3200" dirty="0" smtClean="0"/>
              <a:t> </a:t>
            </a:r>
            <a:r>
              <a:rPr lang="es-AR" sz="3200" dirty="0" err="1" smtClean="0">
                <a:solidFill>
                  <a:srgbClr val="BC08A7"/>
                </a:solidFill>
              </a:rPr>
              <a:t>Can’t</a:t>
            </a:r>
            <a:r>
              <a:rPr lang="es-AR" sz="3200" dirty="0" smtClean="0">
                <a:solidFill>
                  <a:srgbClr val="BC08A7"/>
                </a:solidFill>
              </a:rPr>
              <a:t> </a:t>
            </a:r>
            <a:r>
              <a:rPr lang="es-AR" sz="3200" dirty="0" err="1" smtClean="0">
                <a:solidFill>
                  <a:srgbClr val="BC08A7"/>
                </a:solidFill>
              </a:rPr>
              <a:t>wait</a:t>
            </a:r>
            <a:r>
              <a:rPr lang="es-AR" sz="3200" dirty="0" smtClean="0">
                <a:solidFill>
                  <a:srgbClr val="BC08A7"/>
                </a:solidFill>
              </a:rPr>
              <a:t> </a:t>
            </a:r>
            <a:r>
              <a:rPr lang="es-AR" sz="3200" dirty="0" err="1" smtClean="0">
                <a:solidFill>
                  <a:srgbClr val="BC08A7"/>
                </a:solidFill>
              </a:rPr>
              <a:t>to</a:t>
            </a:r>
            <a:r>
              <a:rPr lang="es-AR" sz="3200" dirty="0" smtClean="0">
                <a:solidFill>
                  <a:srgbClr val="BC08A7"/>
                </a:solidFill>
              </a:rPr>
              <a:t> </a:t>
            </a:r>
            <a:r>
              <a:rPr lang="es-AR" sz="3200" dirty="0" err="1" smtClean="0">
                <a:solidFill>
                  <a:srgbClr val="BC08A7"/>
                </a:solidFill>
              </a:rPr>
              <a:t>meet</a:t>
            </a:r>
            <a:r>
              <a:rPr lang="es-AR" sz="3200" dirty="0" smtClean="0">
                <a:solidFill>
                  <a:srgbClr val="BC08A7"/>
                </a:solidFill>
              </a:rPr>
              <a:t> </a:t>
            </a:r>
            <a:r>
              <a:rPr lang="es-AR" sz="3200" dirty="0" err="1" smtClean="0">
                <a:solidFill>
                  <a:srgbClr val="BC08A7"/>
                </a:solidFill>
              </a:rPr>
              <a:t>you</a:t>
            </a:r>
            <a:r>
              <a:rPr lang="es-AR" sz="3200" dirty="0" smtClean="0">
                <a:solidFill>
                  <a:srgbClr val="BC08A7"/>
                </a:solidFill>
              </a:rPr>
              <a:t> </a:t>
            </a:r>
            <a:r>
              <a:rPr lang="es-AR" sz="3200" dirty="0" err="1" smtClean="0">
                <a:solidFill>
                  <a:srgbClr val="BC08A7"/>
                </a:solidFill>
              </a:rPr>
              <a:t>all</a:t>
            </a:r>
            <a:r>
              <a:rPr lang="es-AR" sz="3200" dirty="0" smtClean="0">
                <a:solidFill>
                  <a:srgbClr val="BC08A7"/>
                </a:solidFill>
              </a:rPr>
              <a:t>!</a:t>
            </a:r>
            <a:endParaRPr lang="es-ES" sz="3200" dirty="0">
              <a:solidFill>
                <a:srgbClr val="BC08A7"/>
              </a:solidFill>
            </a:endParaRP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43174" y="2214554"/>
            <a:ext cx="6143668" cy="1928826"/>
          </a:xfrm>
        </p:spPr>
        <p:txBody>
          <a:bodyPr>
            <a:normAutofit/>
          </a:bodyPr>
          <a:lstStyle/>
          <a:p>
            <a:endParaRPr lang="es-AR" sz="2800" dirty="0" smtClean="0"/>
          </a:p>
          <a:p>
            <a:endParaRPr lang="es-AR" sz="2800" dirty="0" smtClean="0"/>
          </a:p>
          <a:p>
            <a:r>
              <a:rPr lang="es-AR" sz="2800" dirty="0" smtClean="0">
                <a:solidFill>
                  <a:srgbClr val="BC08A7"/>
                </a:solidFill>
              </a:rPr>
              <a:t>    </a:t>
            </a:r>
            <a:r>
              <a:rPr lang="es-AR" sz="2800" dirty="0" err="1" smtClean="0">
                <a:solidFill>
                  <a:srgbClr val="BC08A7"/>
                </a:solidFill>
              </a:rPr>
              <a:t>things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about</a:t>
            </a:r>
            <a:r>
              <a:rPr lang="es-AR" sz="2800" dirty="0" smtClean="0">
                <a:solidFill>
                  <a:srgbClr val="BC08A7"/>
                </a:solidFill>
              </a:rPr>
              <a:t> me…</a:t>
            </a:r>
            <a:endParaRPr lang="es-ES" sz="2800" dirty="0">
              <a:solidFill>
                <a:srgbClr val="BC08A7"/>
              </a:solidFill>
            </a:endParaRPr>
          </a:p>
        </p:txBody>
      </p:sp>
      <p:pic>
        <p:nvPicPr>
          <p:cNvPr id="5" name="4 Imagen" descr="Resultado de imagen para number 3 in pastel colour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847725" cy="131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Pictures\20170102_181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6286543" cy="471503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5286388"/>
            <a:ext cx="5929354" cy="642942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solidFill>
                  <a:srgbClr val="BC08A7"/>
                </a:solidFill>
              </a:rPr>
              <a:t>I LOVE my </a:t>
            </a:r>
            <a:r>
              <a:rPr lang="es-AR" sz="3600" dirty="0" err="1" smtClean="0">
                <a:solidFill>
                  <a:srgbClr val="BC08A7"/>
                </a:solidFill>
              </a:rPr>
              <a:t>family</a:t>
            </a:r>
            <a:endParaRPr lang="es-ES" sz="3600" dirty="0">
              <a:solidFill>
                <a:srgbClr val="BC08A7"/>
              </a:solidFill>
            </a:endParaRP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BC08A7"/>
                </a:solidFill>
              </a:rPr>
              <a:t>    </a:t>
            </a:r>
            <a:r>
              <a:rPr lang="es-AR" sz="2800" dirty="0" err="1" smtClean="0">
                <a:solidFill>
                  <a:srgbClr val="BC08A7"/>
                </a:solidFill>
              </a:rPr>
              <a:t>r</a:t>
            </a:r>
            <a:r>
              <a:rPr lang="es-AR" sz="2800" dirty="0" err="1" smtClean="0">
                <a:solidFill>
                  <a:srgbClr val="BC08A7"/>
                </a:solidFill>
              </a:rPr>
              <a:t>eading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is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one</a:t>
            </a:r>
            <a:r>
              <a:rPr lang="es-AR" sz="2800" dirty="0" smtClean="0">
                <a:solidFill>
                  <a:srgbClr val="BC08A7"/>
                </a:solidFill>
              </a:rPr>
              <a:t> of my </a:t>
            </a:r>
            <a:r>
              <a:rPr lang="es-AR" sz="2800" dirty="0" err="1" smtClean="0">
                <a:solidFill>
                  <a:srgbClr val="BC08A7"/>
                </a:solidFill>
              </a:rPr>
              <a:t>favourite</a:t>
            </a:r>
            <a:endParaRPr lang="es-AR" sz="2800" dirty="0" smtClean="0">
              <a:solidFill>
                <a:srgbClr val="BC08A7"/>
              </a:solidFill>
            </a:endParaRPr>
          </a:p>
          <a:p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smtClean="0">
                <a:solidFill>
                  <a:srgbClr val="BC08A7"/>
                </a:solidFill>
              </a:rPr>
              <a:t>          </a:t>
            </a:r>
            <a:r>
              <a:rPr lang="es-AR" sz="2800" dirty="0" err="1" smtClean="0">
                <a:solidFill>
                  <a:srgbClr val="BC08A7"/>
                </a:solidFill>
              </a:rPr>
              <a:t>activities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smtClean="0">
                <a:solidFill>
                  <a:srgbClr val="BC08A7"/>
                </a:solidFill>
              </a:rPr>
              <a:t>and…</a:t>
            </a:r>
            <a:endParaRPr lang="es-ES" sz="2800" dirty="0">
              <a:solidFill>
                <a:srgbClr val="BC08A7"/>
              </a:solidFill>
            </a:endParaRPr>
          </a:p>
        </p:txBody>
      </p:sp>
      <p:pic>
        <p:nvPicPr>
          <p:cNvPr id="4" name="3 Imagen" descr="Resultado de imagen para book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5572164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14546" y="5572140"/>
            <a:ext cx="6243654" cy="802782"/>
          </a:xfrm>
        </p:spPr>
        <p:txBody>
          <a:bodyPr>
            <a:normAutofit/>
          </a:bodyPr>
          <a:lstStyle/>
          <a:p>
            <a:pPr algn="ctr"/>
            <a:r>
              <a:rPr lang="es-AR" sz="2800" dirty="0" smtClean="0">
                <a:solidFill>
                  <a:srgbClr val="BC08A7"/>
                </a:solidFill>
              </a:rPr>
              <a:t>I LOVE </a:t>
            </a:r>
            <a:r>
              <a:rPr lang="es-AR" sz="2800" dirty="0" err="1" smtClean="0">
                <a:solidFill>
                  <a:srgbClr val="BC08A7"/>
                </a:solidFill>
              </a:rPr>
              <a:t>teaching</a:t>
            </a:r>
            <a:r>
              <a:rPr lang="es-AR" sz="2800" dirty="0" smtClean="0">
                <a:solidFill>
                  <a:srgbClr val="BC08A7"/>
                </a:solidFill>
              </a:rPr>
              <a:t>!</a:t>
            </a:r>
            <a:endParaRPr lang="es-ES" sz="2800" dirty="0">
              <a:solidFill>
                <a:srgbClr val="BC08A7"/>
              </a:solidFill>
            </a:endParaRPr>
          </a:p>
        </p:txBody>
      </p:sp>
      <p:pic>
        <p:nvPicPr>
          <p:cNvPr id="5" name="4 Imagen" descr="F:\Fotos celular 2017\DCIM\Camera\20170629_1817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40767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Fotos celular 2017\DCIM\Camera\20170523_192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928670"/>
            <a:ext cx="2823571" cy="21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F:\Fotos celular 2017\DCIM\Camera\20171031_2052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496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F:\Fotos celular 2017\DCIM\Camera\20170411_1809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928934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solidFill>
                  <a:srgbClr val="BC08A7"/>
                </a:solidFill>
              </a:rPr>
              <a:t>               </a:t>
            </a:r>
            <a:r>
              <a:rPr lang="es-AR" sz="2800" dirty="0" err="1" smtClean="0">
                <a:solidFill>
                  <a:srgbClr val="BC08A7"/>
                </a:solidFill>
              </a:rPr>
              <a:t>things</a:t>
            </a:r>
            <a:r>
              <a:rPr lang="es-AR" sz="2800" dirty="0" smtClean="0">
                <a:solidFill>
                  <a:srgbClr val="BC08A7"/>
                </a:solidFill>
              </a:rPr>
              <a:t> I </a:t>
            </a:r>
            <a:r>
              <a:rPr lang="es-AR" sz="2800" dirty="0" err="1" smtClean="0">
                <a:solidFill>
                  <a:srgbClr val="BC08A7"/>
                </a:solidFill>
              </a:rPr>
              <a:t>love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doing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when</a:t>
            </a:r>
            <a:endParaRPr lang="es-AR" sz="2800" dirty="0" smtClean="0">
              <a:solidFill>
                <a:srgbClr val="BC08A7"/>
              </a:solidFill>
            </a:endParaRPr>
          </a:p>
          <a:p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smtClean="0">
                <a:solidFill>
                  <a:srgbClr val="BC08A7"/>
                </a:solidFill>
              </a:rPr>
              <a:t>            </a:t>
            </a:r>
            <a:r>
              <a:rPr lang="es-AR" sz="2800" dirty="0" err="1" smtClean="0">
                <a:solidFill>
                  <a:srgbClr val="BC08A7"/>
                </a:solidFill>
              </a:rPr>
              <a:t>I’m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not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teaching</a:t>
            </a:r>
            <a:r>
              <a:rPr lang="es-AR" sz="2800" dirty="0" smtClean="0">
                <a:solidFill>
                  <a:srgbClr val="BC08A7"/>
                </a:solidFill>
              </a:rPr>
              <a:t>…</a:t>
            </a:r>
            <a:endParaRPr lang="es-ES" sz="2800" dirty="0">
              <a:solidFill>
                <a:srgbClr val="BC08A7"/>
              </a:solidFill>
            </a:endParaRPr>
          </a:p>
        </p:txBody>
      </p:sp>
      <p:pic>
        <p:nvPicPr>
          <p:cNvPr id="6" name="5 Imagen" descr="Imagen relaciona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256"/>
            <a:ext cx="7858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5286388"/>
            <a:ext cx="6100762" cy="1014410"/>
          </a:xfrm>
        </p:spPr>
        <p:txBody>
          <a:bodyPr>
            <a:normAutofit/>
          </a:bodyPr>
          <a:lstStyle/>
          <a:p>
            <a:r>
              <a:rPr lang="es-AR" sz="2800" dirty="0" err="1" smtClean="0">
                <a:solidFill>
                  <a:srgbClr val="BC08A7"/>
                </a:solidFill>
              </a:rPr>
              <a:t>p</a:t>
            </a:r>
            <a:r>
              <a:rPr lang="es-AR" sz="2800" dirty="0" err="1" smtClean="0">
                <a:solidFill>
                  <a:srgbClr val="BC08A7"/>
                </a:solidFill>
              </a:rPr>
              <a:t>laying</a:t>
            </a:r>
            <a:r>
              <a:rPr lang="es-AR" sz="2800" dirty="0" smtClean="0">
                <a:solidFill>
                  <a:srgbClr val="BC08A7"/>
                </a:solidFill>
              </a:rPr>
              <a:t> </a:t>
            </a:r>
            <a:r>
              <a:rPr lang="es-AR" sz="2800" dirty="0" err="1" smtClean="0">
                <a:solidFill>
                  <a:srgbClr val="BC08A7"/>
                </a:solidFill>
              </a:rPr>
              <a:t>tennis</a:t>
            </a:r>
            <a:r>
              <a:rPr lang="es-AR" sz="2800" dirty="0" smtClean="0">
                <a:solidFill>
                  <a:srgbClr val="BC08A7"/>
                </a:solidFill>
              </a:rPr>
              <a:t>…</a:t>
            </a:r>
            <a:endParaRPr lang="es-ES" sz="2800" dirty="0">
              <a:solidFill>
                <a:srgbClr val="BC08A7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3000372"/>
            <a:ext cx="6172200" cy="189436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5 Imagen" descr="F:\Fotos celular 2017\DCIM\Camera\IMG-20160716-WA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F:\Fotos celular 2017\DCIM\Camera\IMG-20160806-WA00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85794"/>
            <a:ext cx="435771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F:\Fotos celular 2017\DCIM\Camera\IMG-20160828-WA004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86058"/>
            <a:ext cx="3857652" cy="24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para tennis ball on a rack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000108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dirty="0" smtClean="0">
                <a:solidFill>
                  <a:srgbClr val="BC08A7"/>
                </a:solidFill>
              </a:rPr>
              <a:t>a</a:t>
            </a:r>
            <a:r>
              <a:rPr lang="es-AR" sz="2800" dirty="0" smtClean="0">
                <a:solidFill>
                  <a:srgbClr val="BC08A7"/>
                </a:solidFill>
              </a:rPr>
              <a:t>nd </a:t>
            </a:r>
            <a:r>
              <a:rPr lang="es-AR" sz="2800" dirty="0" err="1" smtClean="0">
                <a:solidFill>
                  <a:srgbClr val="BC08A7"/>
                </a:solidFill>
              </a:rPr>
              <a:t>riding</a:t>
            </a:r>
            <a:r>
              <a:rPr lang="es-AR" sz="2800" dirty="0" smtClean="0">
                <a:solidFill>
                  <a:srgbClr val="BC08A7"/>
                </a:solidFill>
              </a:rPr>
              <a:t> my </a:t>
            </a:r>
            <a:r>
              <a:rPr lang="es-AR" sz="2800" dirty="0" err="1" smtClean="0">
                <a:solidFill>
                  <a:srgbClr val="BC08A7"/>
                </a:solidFill>
              </a:rPr>
              <a:t>bike</a:t>
            </a:r>
            <a:r>
              <a:rPr lang="es-AR" sz="2800" dirty="0" smtClean="0">
                <a:solidFill>
                  <a:srgbClr val="BC08A7"/>
                </a:solidFill>
              </a:rPr>
              <a:t>!</a:t>
            </a:r>
            <a:endParaRPr lang="es-ES" sz="2800" dirty="0">
              <a:solidFill>
                <a:srgbClr val="BC08A7"/>
              </a:solidFill>
            </a:endParaRPr>
          </a:p>
        </p:txBody>
      </p:sp>
      <p:pic>
        <p:nvPicPr>
          <p:cNvPr id="5" name="4 Imagen" descr="F:\Fotos celular 2017\DCIM\Camera\rid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4500594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BC08A7"/>
                </a:solidFill>
              </a:rPr>
              <a:t>1 </a:t>
            </a:r>
            <a:r>
              <a:rPr lang="es-AR" dirty="0" err="1" smtClean="0">
                <a:solidFill>
                  <a:srgbClr val="BC08A7"/>
                </a:solidFill>
              </a:rPr>
              <a:t>thing</a:t>
            </a:r>
            <a:r>
              <a:rPr lang="es-AR" dirty="0" smtClean="0">
                <a:solidFill>
                  <a:srgbClr val="BC08A7"/>
                </a:solidFill>
              </a:rPr>
              <a:t> </a:t>
            </a:r>
            <a:r>
              <a:rPr lang="es-AR" dirty="0" err="1" smtClean="0">
                <a:solidFill>
                  <a:srgbClr val="BC08A7"/>
                </a:solidFill>
              </a:rPr>
              <a:t>I’m</a:t>
            </a:r>
            <a:r>
              <a:rPr lang="es-AR" dirty="0" smtClean="0">
                <a:solidFill>
                  <a:srgbClr val="BC08A7"/>
                </a:solidFill>
              </a:rPr>
              <a:t> </a:t>
            </a:r>
            <a:r>
              <a:rPr lang="es-AR" dirty="0" err="1" smtClean="0">
                <a:solidFill>
                  <a:srgbClr val="BC08A7"/>
                </a:solidFill>
              </a:rPr>
              <a:t>curious</a:t>
            </a:r>
            <a:r>
              <a:rPr lang="es-AR" dirty="0" smtClean="0">
                <a:solidFill>
                  <a:srgbClr val="BC08A7"/>
                </a:solidFill>
              </a:rPr>
              <a:t> </a:t>
            </a:r>
            <a:r>
              <a:rPr lang="es-AR" dirty="0" err="1" smtClean="0">
                <a:solidFill>
                  <a:srgbClr val="BC08A7"/>
                </a:solidFill>
              </a:rPr>
              <a:t>about</a:t>
            </a:r>
            <a:endParaRPr lang="es-ES" dirty="0">
              <a:solidFill>
                <a:srgbClr val="BC08A7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300" dirty="0" smtClean="0">
                <a:solidFill>
                  <a:srgbClr val="BC08A7"/>
                </a:solidFill>
              </a:rPr>
              <a:t>and </a:t>
            </a:r>
            <a:r>
              <a:rPr lang="es-AR" sz="2300" dirty="0" err="1" smtClean="0">
                <a:solidFill>
                  <a:srgbClr val="BC08A7"/>
                </a:solidFill>
              </a:rPr>
              <a:t>I’d</a:t>
            </a:r>
            <a:r>
              <a:rPr lang="es-AR" sz="2300" dirty="0" smtClean="0">
                <a:solidFill>
                  <a:srgbClr val="BC08A7"/>
                </a:solidFill>
              </a:rPr>
              <a:t> </a:t>
            </a:r>
            <a:r>
              <a:rPr lang="es-AR" sz="2300" dirty="0" err="1" smtClean="0">
                <a:solidFill>
                  <a:srgbClr val="BC08A7"/>
                </a:solidFill>
              </a:rPr>
              <a:t>like</a:t>
            </a:r>
            <a:r>
              <a:rPr lang="es-AR" sz="2300" dirty="0" smtClean="0">
                <a:solidFill>
                  <a:srgbClr val="BC08A7"/>
                </a:solidFill>
              </a:rPr>
              <a:t> </a:t>
            </a:r>
            <a:r>
              <a:rPr lang="es-AR" sz="2300" dirty="0" err="1" smtClean="0">
                <a:solidFill>
                  <a:srgbClr val="BC08A7"/>
                </a:solidFill>
              </a:rPr>
              <a:t>to</a:t>
            </a:r>
            <a:r>
              <a:rPr lang="es-AR" sz="2300" dirty="0" smtClean="0">
                <a:solidFill>
                  <a:srgbClr val="BC08A7"/>
                </a:solidFill>
              </a:rPr>
              <a:t> </a:t>
            </a:r>
            <a:r>
              <a:rPr lang="es-AR" sz="2300" dirty="0" err="1" smtClean="0">
                <a:solidFill>
                  <a:srgbClr val="BC08A7"/>
                </a:solidFill>
              </a:rPr>
              <a:t>continue</a:t>
            </a:r>
            <a:r>
              <a:rPr lang="es-AR" sz="2300" dirty="0" smtClean="0">
                <a:solidFill>
                  <a:srgbClr val="BC08A7"/>
                </a:solidFill>
              </a:rPr>
              <a:t> </a:t>
            </a:r>
            <a:r>
              <a:rPr lang="es-AR" sz="2300" dirty="0" err="1" smtClean="0">
                <a:solidFill>
                  <a:srgbClr val="BC08A7"/>
                </a:solidFill>
              </a:rPr>
              <a:t>researching</a:t>
            </a:r>
            <a:r>
              <a:rPr lang="es-AR" sz="2300" dirty="0" smtClean="0">
                <a:solidFill>
                  <a:srgbClr val="BC08A7"/>
                </a:solidFill>
              </a:rPr>
              <a:t> </a:t>
            </a:r>
            <a:r>
              <a:rPr lang="es-AR" sz="2300" dirty="0" err="1" smtClean="0">
                <a:solidFill>
                  <a:srgbClr val="BC08A7"/>
                </a:solidFill>
              </a:rPr>
              <a:t>is</a:t>
            </a:r>
            <a:endParaRPr lang="es-ES" sz="2300" dirty="0">
              <a:solidFill>
                <a:srgbClr val="BC08A7"/>
              </a:solidFill>
            </a:endParaRPr>
          </a:p>
        </p:txBody>
      </p:sp>
      <p:pic>
        <p:nvPicPr>
          <p:cNvPr id="4" name="3 Imagen" descr="Imagen relacionad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78</Words>
  <Application>Microsoft Office PowerPoint</Application>
  <PresentationFormat>Presentación en pantalla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                         Mariana Serra- Argentina</vt:lpstr>
      <vt:lpstr> </vt:lpstr>
      <vt:lpstr>Diapositiva 3</vt:lpstr>
      <vt:lpstr>Diapositiva 4</vt:lpstr>
      <vt:lpstr>Diapositiva 5</vt:lpstr>
      <vt:lpstr>Diapositiva 6</vt:lpstr>
      <vt:lpstr>Diapositiva 7</vt:lpstr>
      <vt:lpstr>Diapositiva 8</vt:lpstr>
      <vt:lpstr>1 thing I’m curious about</vt:lpstr>
      <vt:lpstr>The effectiveness of formative T-written feedback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13</cp:revision>
  <dcterms:created xsi:type="dcterms:W3CDTF">2017-12-31T11:42:50Z</dcterms:created>
  <dcterms:modified xsi:type="dcterms:W3CDTF">2017-12-31T13:48:19Z</dcterms:modified>
</cp:coreProperties>
</file>